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3" r:id="rId3"/>
    <p:sldId id="284" r:id="rId4"/>
    <p:sldId id="285" r:id="rId5"/>
    <p:sldId id="287" r:id="rId6"/>
    <p:sldId id="286" r:id="rId7"/>
    <p:sldId id="288" r:id="rId8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2" autoAdjust="0"/>
  </p:normalViewPr>
  <p:slideViewPr>
    <p:cSldViewPr>
      <p:cViewPr>
        <p:scale>
          <a:sx n="66" d="100"/>
          <a:sy n="66" d="100"/>
        </p:scale>
        <p:origin x="-64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5" y="0"/>
            <a:ext cx="3032337" cy="463550"/>
          </a:xfrm>
          <a:prstGeom prst="rect">
            <a:avLst/>
          </a:prstGeom>
        </p:spPr>
        <p:txBody>
          <a:bodyPr vert="horz" lIns="92951" tIns="46476" rIns="92951" bIns="46476" rtlCol="0"/>
          <a:lstStyle>
            <a:lvl1pPr algn="r">
              <a:defRPr sz="1200"/>
            </a:lvl1pPr>
          </a:lstStyle>
          <a:p>
            <a:fld id="{6DC66583-94A0-414F-B223-DC47CEFE91DC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1" tIns="46476" rIns="92951" bIns="4647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1" tIns="46476" rIns="92951" bIns="464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5" y="8805841"/>
            <a:ext cx="3032337" cy="463550"/>
          </a:xfrm>
          <a:prstGeom prst="rect">
            <a:avLst/>
          </a:prstGeom>
        </p:spPr>
        <p:txBody>
          <a:bodyPr vert="horz" lIns="92951" tIns="46476" rIns="92951" bIns="46476" rtlCol="0" anchor="b"/>
          <a:lstStyle>
            <a:lvl1pPr algn="r">
              <a:defRPr sz="1200"/>
            </a:lvl1pPr>
          </a:lstStyle>
          <a:p>
            <a:fld id="{C1CE4FAC-7CD4-4F62-85BB-439605D6A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/>
          <a:p>
            <a:r>
              <a:rPr lang="en-US" dirty="0" smtClean="0"/>
              <a:t>Update of Prototype AT-TPC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81400"/>
            <a:ext cx="68580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June 17, 2010</a:t>
            </a:r>
          </a:p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 Claire Hewko, NSCL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 to a charge resolution from 15% to 2%</a:t>
            </a:r>
          </a:p>
          <a:p>
            <a:pPr lvl="1"/>
            <a:r>
              <a:rPr lang="en-US" dirty="0" smtClean="0"/>
              <a:t>Charge resolution after changing with gas of high purity</a:t>
            </a:r>
          </a:p>
          <a:p>
            <a:pPr lvl="1"/>
            <a:r>
              <a:rPr lang="en-US" dirty="0" smtClean="0"/>
              <a:t>Dependence of charge resolution with the cathode and mesh voltage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source of noise in the charge specter</a:t>
            </a:r>
          </a:p>
          <a:p>
            <a:pPr lvl="1"/>
            <a:r>
              <a:rPr lang="en-US" dirty="0" smtClean="0"/>
              <a:t>Collimator problem?</a:t>
            </a:r>
          </a:p>
          <a:p>
            <a:pPr lvl="1"/>
            <a:r>
              <a:rPr lang="en-US" dirty="0" smtClean="0"/>
              <a:t>Helium problem?</a:t>
            </a:r>
          </a:p>
          <a:p>
            <a:pPr lvl="1"/>
            <a:r>
              <a:rPr lang="en-US" dirty="0" smtClean="0"/>
              <a:t>Sparking problem?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Charge resolution after changing with gas of high purity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7912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part of the low resolution seems coming from the impurity in the gas, even if the real resolution should be upper than 2.5%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4114800" cy="409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18116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819400" y="3124200"/>
            <a:ext cx="1596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9% resolution</a:t>
            </a:r>
          </a:p>
          <a:p>
            <a:r>
              <a:rPr lang="en-US" sz="1400" dirty="0" smtClean="0"/>
              <a:t>15% real resolution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3048000"/>
            <a:ext cx="1323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2.5% resolution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source of noise in the specter of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2879777" cy="2895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038600"/>
            <a:ext cx="3581400" cy="260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447800"/>
            <a:ext cx="35880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4038600"/>
            <a:ext cx="353913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noise come from: collimator?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25146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It should imply a delay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smtClean="0"/>
              <a:t>the collection of the charge on the pads of the green particle and the blue particle compare to the red one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Which order?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We have to look for!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8957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noise come from: helium?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4298404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962400"/>
            <a:ext cx="3429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371600"/>
            <a:ext cx="34575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the noise come from: sparking?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353913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2819400" y="45720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76400"/>
            <a:ext cx="2879777" cy="2895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66800" y="5867400"/>
            <a:ext cx="381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Sparking only from the pad 13 to 17 ??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19400" y="4724400"/>
            <a:ext cx="99097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Sparking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Update of Prototype AT-TPC</vt:lpstr>
      <vt:lpstr>Overview</vt:lpstr>
      <vt:lpstr>Charge resolution after changing with gas of high purity</vt:lpstr>
      <vt:lpstr>The source of noise in the specter of charge</vt:lpstr>
      <vt:lpstr>Where does the noise come from: collimator?</vt:lpstr>
      <vt:lpstr>Where does the noise come from: helium?</vt:lpstr>
      <vt:lpstr>Where does the noise come from: sparking?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AT-TPC</dc:title>
  <dc:creator>Claire</dc:creator>
  <cp:lastModifiedBy>HEWKO</cp:lastModifiedBy>
  <cp:revision>1397</cp:revision>
  <dcterms:created xsi:type="dcterms:W3CDTF">2006-08-16T00:00:00Z</dcterms:created>
  <dcterms:modified xsi:type="dcterms:W3CDTF">2010-06-17T13:12:26Z</dcterms:modified>
</cp:coreProperties>
</file>