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444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E5E559-D9C8-4069-83A1-A140177A87FB}" type="datetimeFigureOut">
              <a:rPr lang="en-US" smtClean="0"/>
              <a:t>6/19/2013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B0AFF4-F5EF-4272-AB34-B17C7CDB3AA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 = (Green) Power</a:t>
            </a:r>
          </a:p>
          <a:p>
            <a:r>
              <a:rPr lang="en-US" dirty="0" smtClean="0"/>
              <a:t>B = (Red) Bad</a:t>
            </a:r>
          </a:p>
          <a:p>
            <a:r>
              <a:rPr lang="en-US" dirty="0" smtClean="0"/>
              <a:t>U = (Green) Uplink</a:t>
            </a:r>
            <a:r>
              <a:rPr lang="en-US" baseline="0" dirty="0" smtClean="0"/>
              <a:t> – Activity – </a:t>
            </a:r>
            <a:r>
              <a:rPr lang="en-US" baseline="0" dirty="0" err="1" smtClean="0"/>
              <a:t>Asad</a:t>
            </a:r>
            <a:endParaRPr lang="en-US" baseline="0" dirty="0" smtClean="0"/>
          </a:p>
          <a:p>
            <a:r>
              <a:rPr lang="en-US" baseline="0" dirty="0" smtClean="0"/>
              <a:t>D = (Green) Downlink – Activity – </a:t>
            </a:r>
            <a:r>
              <a:rPr lang="en-US" baseline="0" dirty="0" err="1" smtClean="0"/>
              <a:t>Asad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smtClean="0"/>
              <a:t>States On-Solid</a:t>
            </a:r>
            <a:r>
              <a:rPr lang="en-US" baseline="0" dirty="0" smtClean="0"/>
              <a:t>, Blinking, Off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0AFF4-F5EF-4272-AB34-B17C7CDB3AA0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80319-6021-45FB-BC7F-9FF10F9A93F8}" type="datetimeFigureOut">
              <a:rPr lang="en-US" smtClean="0"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B568-7F00-458E-B8A4-179D00771B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80319-6021-45FB-BC7F-9FF10F9A93F8}" type="datetimeFigureOut">
              <a:rPr lang="en-US" smtClean="0"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B568-7F00-458E-B8A4-179D00771B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80319-6021-45FB-BC7F-9FF10F9A93F8}" type="datetimeFigureOut">
              <a:rPr lang="en-US" smtClean="0"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B568-7F00-458E-B8A4-179D00771B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80319-6021-45FB-BC7F-9FF10F9A93F8}" type="datetimeFigureOut">
              <a:rPr lang="en-US" smtClean="0"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B568-7F00-458E-B8A4-179D00771B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80319-6021-45FB-BC7F-9FF10F9A93F8}" type="datetimeFigureOut">
              <a:rPr lang="en-US" smtClean="0"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B568-7F00-458E-B8A4-179D00771B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80319-6021-45FB-BC7F-9FF10F9A93F8}" type="datetimeFigureOut">
              <a:rPr lang="en-US" smtClean="0"/>
              <a:t>6/19/2013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B568-7F00-458E-B8A4-179D00771B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80319-6021-45FB-BC7F-9FF10F9A93F8}" type="datetimeFigureOut">
              <a:rPr lang="en-US" smtClean="0"/>
              <a:t>6/19/2013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B568-7F00-458E-B8A4-179D00771B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80319-6021-45FB-BC7F-9FF10F9A93F8}" type="datetimeFigureOut">
              <a:rPr lang="en-US" smtClean="0"/>
              <a:t>6/19/2013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B568-7F00-458E-B8A4-179D00771B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80319-6021-45FB-BC7F-9FF10F9A93F8}" type="datetimeFigureOut">
              <a:rPr lang="en-US" smtClean="0"/>
              <a:t>6/19/2013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B568-7F00-458E-B8A4-179D00771B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80319-6021-45FB-BC7F-9FF10F9A93F8}" type="datetimeFigureOut">
              <a:rPr lang="en-US" smtClean="0"/>
              <a:t>6/19/2013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B568-7F00-458E-B8A4-179D00771B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80319-6021-45FB-BC7F-9FF10F9A93F8}" type="datetimeFigureOut">
              <a:rPr lang="en-US" smtClean="0"/>
              <a:t>6/19/2013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B568-7F00-458E-B8A4-179D00771B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80319-6021-45FB-BC7F-9FF10F9A93F8}" type="datetimeFigureOut">
              <a:rPr lang="en-US" smtClean="0"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2B568-7F00-458E-B8A4-179D00771B2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Front Panel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0"/>
            <a:ext cx="8229600" cy="2590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2 Dual VHDCI Connectors (LVDS,LVCMOS3.3V)</a:t>
            </a:r>
          </a:p>
          <a:p>
            <a:r>
              <a:rPr lang="en-US" dirty="0" smtClean="0"/>
              <a:t>2 Dual LEMO Connectors (</a:t>
            </a:r>
            <a:r>
              <a:rPr lang="en-US" dirty="0" smtClean="0"/>
              <a:t>LVCMOS 3.3V/TTL 5V</a:t>
            </a:r>
            <a:r>
              <a:rPr lang="en-US" dirty="0" smtClean="0"/>
              <a:t>)</a:t>
            </a:r>
          </a:p>
          <a:p>
            <a:r>
              <a:rPr lang="en-US" dirty="0" smtClean="0"/>
              <a:t>1 Micro-USB (USB </a:t>
            </a:r>
            <a:r>
              <a:rPr lang="en-US" dirty="0" smtClean="0"/>
              <a:t>UART)</a:t>
            </a:r>
            <a:endParaRPr lang="en-US" dirty="0" smtClean="0"/>
          </a:p>
          <a:p>
            <a:r>
              <a:rPr lang="en-US" dirty="0" smtClean="0"/>
              <a:t>4x4 LEDS</a:t>
            </a:r>
          </a:p>
          <a:p>
            <a:r>
              <a:rPr lang="en-US" dirty="0" smtClean="0"/>
              <a:t>3 </a:t>
            </a:r>
            <a:r>
              <a:rPr lang="en-US" dirty="0" err="1" smtClean="0"/>
              <a:t>MicroTCA</a:t>
            </a:r>
            <a:r>
              <a:rPr lang="en-US" dirty="0" smtClean="0"/>
              <a:t> LEDS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1" y="1295399"/>
            <a:ext cx="8488018" cy="2114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69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New Front Panel</vt:lpstr>
    </vt:vector>
  </TitlesOfParts>
  <Company>NSCL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Front Panel</dc:title>
  <dc:creator>FA</dc:creator>
  <cp:lastModifiedBy>FA</cp:lastModifiedBy>
  <cp:revision>2</cp:revision>
  <dcterms:created xsi:type="dcterms:W3CDTF">2013-06-19T15:50:37Z</dcterms:created>
  <dcterms:modified xsi:type="dcterms:W3CDTF">2013-06-19T15:53:08Z</dcterms:modified>
</cp:coreProperties>
</file>