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61" r:id="rId4"/>
    <p:sldId id="259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182" autoAdjust="0"/>
  </p:normalViewPr>
  <p:slideViewPr>
    <p:cSldViewPr>
      <p:cViewPr>
        <p:scale>
          <a:sx n="66" d="100"/>
          <a:sy n="66" d="100"/>
        </p:scale>
        <p:origin x="-552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66583-94A0-414F-B223-DC47CEFE91DC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E4FAC-7CD4-4F62-85BB-439605D6AC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5625"/>
            <a:ext cx="7772400" cy="1470025"/>
          </a:xfrm>
        </p:spPr>
        <p:txBody>
          <a:bodyPr/>
          <a:lstStyle/>
          <a:p>
            <a:r>
              <a:rPr lang="en-US" dirty="0" smtClean="0"/>
              <a:t>Update of Prototype AT-TPC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581400"/>
            <a:ext cx="6858000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April </a:t>
            </a:r>
            <a:r>
              <a:rPr lang="en-US" dirty="0" smtClean="0"/>
              <a:t>29, </a:t>
            </a:r>
            <a:r>
              <a:rPr lang="en-US" dirty="0" smtClean="0"/>
              <a:t>2010</a:t>
            </a:r>
          </a:p>
          <a:p>
            <a:r>
              <a:rPr lang="en-US" dirty="0" smtClean="0"/>
              <a:t>Weekly meeting</a:t>
            </a:r>
          </a:p>
          <a:p>
            <a:r>
              <a:rPr lang="en-US" dirty="0" smtClean="0"/>
              <a:t> Daisuke Suzuki, NSCL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New test room update</a:t>
            </a:r>
            <a:endParaRPr lang="en-US" sz="40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b="13346"/>
          <a:stretch>
            <a:fillRect/>
          </a:stretch>
        </p:blipFill>
        <p:spPr bwMode="auto">
          <a:xfrm>
            <a:off x="2106021" y="1016674"/>
            <a:ext cx="7037979" cy="454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9" name="Picture 1" descr="\\intranet.nscl.msu.edu\files\user\suzuki\My Documents\at-tpc\status\reseach_discussion_2010-2-25\AT-TCP_layout_4.png"/>
          <p:cNvPicPr>
            <a:picLocks noChangeAspect="1" noChangeArrowheads="1"/>
          </p:cNvPicPr>
          <p:nvPr/>
        </p:nvPicPr>
        <p:blipFill>
          <a:blip r:embed="rId3" cstate="print"/>
          <a:srcRect l="35280" t="16920" r="13761" b="44714"/>
          <a:stretch>
            <a:fillRect/>
          </a:stretch>
        </p:blipFill>
        <p:spPr bwMode="auto">
          <a:xfrm>
            <a:off x="193379" y="845403"/>
            <a:ext cx="3083221" cy="30480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980710" y="1912203"/>
            <a:ext cx="685800" cy="9906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6" idx="3"/>
          </p:cNvCxnSpPr>
          <p:nvPr/>
        </p:nvCxnSpPr>
        <p:spPr>
          <a:xfrm>
            <a:off x="2174579" y="2331303"/>
            <a:ext cx="3159421" cy="266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69579" y="997803"/>
            <a:ext cx="1905000" cy="26670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2400" y="3905071"/>
            <a:ext cx="2011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Drawing by P. Zeller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81000" y="552271"/>
            <a:ext cx="1603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New test room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914400"/>
            <a:ext cx="94301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ReA3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304800" y="1041345"/>
            <a:ext cx="1524000" cy="100584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04800" y="2110323"/>
            <a:ext cx="1281505" cy="182880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Clean room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2400" y="5569803"/>
            <a:ext cx="586740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The room </a:t>
            </a:r>
            <a:r>
              <a:rPr lang="en-US" sz="2400" dirty="0" smtClean="0"/>
              <a:t>completed.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/>
              <a:t>Certification done (very low particle counts)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/>
              <a:t>Moving will be in the next week</a:t>
            </a:r>
            <a:endParaRPr lang="en-US" sz="2400" dirty="0" smtClean="0"/>
          </a:p>
        </p:txBody>
      </p:sp>
      <p:pic>
        <p:nvPicPr>
          <p:cNvPr id="2052" name="Picture 4" descr="C:\Documents and Settings\suzuki\Desktop\Pictures\CIMG1782.JPG"/>
          <p:cNvPicPr>
            <a:picLocks noChangeAspect="1" noChangeArrowheads="1"/>
          </p:cNvPicPr>
          <p:nvPr/>
        </p:nvPicPr>
        <p:blipFill>
          <a:blip r:embed="rId4" cstate="print">
            <a:lum bright="30000"/>
          </a:blip>
          <a:srcRect/>
          <a:stretch>
            <a:fillRect/>
          </a:stretch>
        </p:blipFill>
        <p:spPr bwMode="auto">
          <a:xfrm>
            <a:off x="5943600" y="838200"/>
            <a:ext cx="3124200" cy="2343150"/>
          </a:xfrm>
          <a:prstGeom prst="rect">
            <a:avLst/>
          </a:prstGeom>
          <a:noFill/>
        </p:spPr>
      </p:pic>
      <p:pic>
        <p:nvPicPr>
          <p:cNvPr id="2053" name="Picture 5" descr="C:\Documents and Settings\suzuki\Desktop\Pictures\CIMG1783.JPG"/>
          <p:cNvPicPr>
            <a:picLocks noChangeAspect="1" noChangeArrowheads="1"/>
          </p:cNvPicPr>
          <p:nvPr/>
        </p:nvPicPr>
        <p:blipFill>
          <a:blip r:embed="rId5" cstate="print">
            <a:lum bright="30000"/>
          </a:blip>
          <a:srcRect/>
          <a:stretch>
            <a:fillRect/>
          </a:stretch>
        </p:blipFill>
        <p:spPr bwMode="auto">
          <a:xfrm>
            <a:off x="5918200" y="3181350"/>
            <a:ext cx="31496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Clean room utilities &amp; accessories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6858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Ready</a:t>
            </a:r>
            <a:endParaRPr lang="en-US" sz="2400" u="sng" dirty="0" smtClean="0"/>
          </a:p>
          <a:p>
            <a:pPr lvl="0"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/>
              <a:t>120/208 </a:t>
            </a:r>
            <a:r>
              <a:rPr lang="en-US" sz="2400" dirty="0" smtClean="0"/>
              <a:t>V AC, Compressed a</a:t>
            </a:r>
            <a:r>
              <a:rPr lang="en-US" sz="2400" dirty="0" smtClean="0"/>
              <a:t>ir 80 psi</a:t>
            </a:r>
          </a:p>
          <a:p>
            <a:pPr lvl="0"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/>
              <a:t>4 Desks, 1 cabinet</a:t>
            </a:r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28600" y="1981200"/>
            <a:ext cx="5486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Not ready</a:t>
            </a:r>
            <a:endParaRPr lang="en-US" sz="2400" u="sng" dirty="0" smtClean="0"/>
          </a:p>
          <a:p>
            <a:r>
              <a:rPr lang="en-US" sz="2400" i="1" dirty="0" smtClean="0"/>
              <a:t>Utilities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Exhaust (Apr. 30), Dry 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(Unknown)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/>
              <a:t>Ethernet (Under discussion)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/>
              <a:t>Clean AC supply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/>
              <a:t>Entrance space of the clean room (separate work order)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r>
              <a:rPr lang="en-US" sz="2400" i="1" dirty="0" smtClean="0"/>
              <a:t>Accessories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/>
              <a:t>Chair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/>
              <a:t>Clean clothes, shoes, masks, gloves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/>
              <a:t>Gas bottle stands (P. Zeller can get one)</a:t>
            </a:r>
            <a:endParaRPr lang="en-US" sz="2400" dirty="0" smtClean="0"/>
          </a:p>
        </p:txBody>
      </p:sp>
      <p:pic>
        <p:nvPicPr>
          <p:cNvPr id="6" name="Picture 2" descr="C:\Documents and Settings\suzuki\Desktop\Pictures\CIMG17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838200"/>
            <a:ext cx="2435942" cy="1936262"/>
          </a:xfrm>
          <a:prstGeom prst="rect">
            <a:avLst/>
          </a:prstGeom>
          <a:noFill/>
        </p:spPr>
      </p:pic>
      <p:pic>
        <p:nvPicPr>
          <p:cNvPr id="7" name="Picture 6" descr="\\intranet.nscl.msu.edu\files\user\suzuki\My Documents\at-tpc\test_room\CIMG1723.JPG"/>
          <p:cNvPicPr>
            <a:picLocks noChangeAspect="1" noChangeArrowheads="1"/>
          </p:cNvPicPr>
          <p:nvPr/>
        </p:nvPicPr>
        <p:blipFill>
          <a:blip r:embed="rId3" cstate="screen">
            <a:lum bright="20000"/>
          </a:blip>
          <a:srcRect l="4263" t="5682" r="4092"/>
          <a:stretch>
            <a:fillRect/>
          </a:stretch>
        </p:blipFill>
        <p:spPr bwMode="auto">
          <a:xfrm>
            <a:off x="5867400" y="2819400"/>
            <a:ext cx="1579085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\\intranet.nscl.msu.edu\files\user\suzuki\My Documents\at-tpc\test_room\CIMG1726.JPG"/>
          <p:cNvPicPr>
            <a:picLocks noChangeAspect="1" noChangeArrowheads="1"/>
          </p:cNvPicPr>
          <p:nvPr/>
        </p:nvPicPr>
        <p:blipFill>
          <a:blip r:embed="rId4" cstate="screen">
            <a:lum bright="20000"/>
          </a:blip>
          <a:stretch>
            <a:fillRect/>
          </a:stretch>
        </p:blipFill>
        <p:spPr bwMode="auto">
          <a:xfrm>
            <a:off x="7533084" y="2819400"/>
            <a:ext cx="142875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\\intranet.nscl.msu.edu\files\user\suzuki\My Documents\at-tpc\test_room\CIMG1719.JPG"/>
          <p:cNvPicPr>
            <a:picLocks noChangeAspect="1" noChangeArrowheads="1"/>
          </p:cNvPicPr>
          <p:nvPr/>
        </p:nvPicPr>
        <p:blipFill>
          <a:blip r:embed="rId5" cstate="screen">
            <a:lum bright="20000"/>
          </a:blip>
          <a:srcRect l="2131" t="14205" r="4092" b="3409"/>
          <a:stretch>
            <a:fillRect/>
          </a:stretch>
        </p:blipFill>
        <p:spPr bwMode="auto">
          <a:xfrm>
            <a:off x="5617780" y="4114800"/>
            <a:ext cx="184982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 descr="\\intranet.nscl.msu.edu\files\user\suzuki\My Documents\at-tpc\test_room\CIMG1720.JPG"/>
          <p:cNvPicPr>
            <a:picLocks noChangeAspect="1" noChangeArrowheads="1"/>
          </p:cNvPicPr>
          <p:nvPr/>
        </p:nvPicPr>
        <p:blipFill>
          <a:blip r:embed="rId6" cstate="screen"/>
          <a:srcRect l="16248" r="6846"/>
          <a:stretch>
            <a:fillRect/>
          </a:stretch>
        </p:blipFill>
        <p:spPr bwMode="auto">
          <a:xfrm>
            <a:off x="7543800" y="4114800"/>
            <a:ext cx="1447800" cy="1407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 descr="\\intranet.nscl.msu.edu\files\user\suzuki\My Documents\at-tpc\test_room\CIMG1721.JPG"/>
          <p:cNvPicPr>
            <a:picLocks noChangeAspect="1" noChangeArrowheads="1"/>
          </p:cNvPicPr>
          <p:nvPr/>
        </p:nvPicPr>
        <p:blipFill>
          <a:blip r:embed="rId7" cstate="screen"/>
          <a:stretch>
            <a:fillRect/>
          </a:stretch>
        </p:blipFill>
        <p:spPr bwMode="auto">
          <a:xfrm>
            <a:off x="7391400" y="5486400"/>
            <a:ext cx="1600200" cy="12004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Test at the test </a:t>
            </a:r>
            <a:r>
              <a:rPr lang="en-US" sz="4000" dirty="0" smtClean="0"/>
              <a:t>bench; setup</a:t>
            </a:r>
            <a:endParaRPr lang="en-US" sz="4000" dirty="0"/>
          </a:p>
        </p:txBody>
      </p:sp>
      <p:pic>
        <p:nvPicPr>
          <p:cNvPr id="7" name="Picture 6" descr="CIMG167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" y="1219200"/>
            <a:ext cx="3203785" cy="3352800"/>
          </a:xfrm>
          <a:prstGeom prst="rect">
            <a:avLst/>
          </a:prstGeom>
        </p:spPr>
      </p:pic>
      <p:pic>
        <p:nvPicPr>
          <p:cNvPr id="10" name="Picture 2" descr="\\intranet.nscl.msu.edu\files\user\suzuki\My Documents\atris\sap(2009-11-09)\presentation\CIMG16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572000"/>
            <a:ext cx="1872827" cy="2133600"/>
          </a:xfrm>
          <a:prstGeom prst="rect">
            <a:avLst/>
          </a:prstGeom>
          <a:noFill/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2133600" y="4648200"/>
            <a:ext cx="1219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600" dirty="0" smtClean="0"/>
              <a:t>10 x 10 cm</a:t>
            </a:r>
            <a:r>
              <a:rPr lang="en-US" sz="1600" baseline="30000" dirty="0" smtClean="0"/>
              <a:t>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w/ 17 strips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7620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 +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(10%) 1 atm, </a:t>
            </a:r>
            <a:r>
              <a:rPr lang="en-US" sz="2400" baseline="30000" dirty="0" smtClean="0"/>
              <a:t>241</a:t>
            </a:r>
            <a:r>
              <a:rPr lang="en-US" sz="2400" dirty="0" smtClean="0"/>
              <a:t>Am</a:t>
            </a:r>
          </a:p>
        </p:txBody>
      </p:sp>
      <p:pic>
        <p:nvPicPr>
          <p:cNvPr id="1026" name="Picture 2" descr="C:\Documents and Settings\suzuki\Desktop\Pictures\test_chamber_interior_2010-apr\SDC10850.JPG"/>
          <p:cNvPicPr>
            <a:picLocks noChangeAspect="1" noChangeArrowheads="1"/>
          </p:cNvPicPr>
          <p:nvPr/>
        </p:nvPicPr>
        <p:blipFill>
          <a:blip r:embed="rId4" cstate="print">
            <a:lum bright="30000"/>
          </a:blip>
          <a:srcRect/>
          <a:stretch>
            <a:fillRect/>
          </a:stretch>
        </p:blipFill>
        <p:spPr bwMode="auto">
          <a:xfrm>
            <a:off x="3505200" y="1219200"/>
            <a:ext cx="5486400" cy="41148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7543800" y="2819400"/>
            <a:ext cx="9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Cathode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38800" y="3124200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FFC000"/>
                </a:solidFill>
              </a:rPr>
              <a:t>α</a:t>
            </a:r>
            <a:endParaRPr lang="en-US" b="1" dirty="0">
              <a:solidFill>
                <a:srgbClr val="FFC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096000" y="3276600"/>
            <a:ext cx="21336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Test at the test bench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858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System check w/ the previous setup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sz="2400" dirty="0" smtClean="0"/>
              <a:t> Measured gain was consistent with the previous result.</a:t>
            </a:r>
            <a:endParaRPr lang="en-US" sz="2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0" y="1676400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New adopter board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Mesh s</a:t>
            </a:r>
            <a:r>
              <a:rPr lang="en-US" sz="2400" dirty="0" smtClean="0"/>
              <a:t>ignal amplitude was very small.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/>
              <a:t>The connection between the adopter board and the T2K</a:t>
            </a:r>
            <a:r>
              <a:rPr lang="en-US" sz="2400" dirty="0" smtClean="0"/>
              <a:t> was incomplete. The anode pads floated. 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/>
              <a:t>Part of the PCB was cut off to improve the connection. </a:t>
            </a:r>
            <a:endParaRPr lang="en-US" sz="24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228600" y="3581400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V</a:t>
            </a:r>
            <a:r>
              <a:rPr lang="en-US" sz="2400" baseline="-25000" dirty="0" err="1" smtClean="0"/>
              <a:t>mesh</a:t>
            </a:r>
            <a:r>
              <a:rPr lang="en-US" sz="2400" dirty="0" smtClean="0"/>
              <a:t> = -350 V, </a:t>
            </a:r>
            <a:r>
              <a:rPr lang="en-US" sz="2400" dirty="0" err="1" smtClean="0"/>
              <a:t>V</a:t>
            </a:r>
            <a:r>
              <a:rPr lang="en-US" sz="2400" baseline="-25000" dirty="0" err="1" smtClean="0"/>
              <a:t>cathode</a:t>
            </a:r>
            <a:r>
              <a:rPr lang="en-US" sz="2400" dirty="0" smtClean="0"/>
              <a:t> = - 1~2 kV  </a:t>
            </a:r>
          </a:p>
          <a:p>
            <a:r>
              <a:rPr lang="en-US" sz="2400" dirty="0" err="1" smtClean="0"/>
              <a:t>A</a:t>
            </a:r>
            <a:r>
              <a:rPr lang="en-US" sz="2400" baseline="-25000" dirty="0" err="1" smtClean="0"/>
              <a:t>mesh</a:t>
            </a:r>
            <a:r>
              <a:rPr lang="en-US" sz="2400" dirty="0" smtClean="0"/>
              <a:t> = - 60 mV (old) &lt;-&gt; -50 mV (new)</a:t>
            </a:r>
            <a:endParaRPr lang="en-US" sz="2400" dirty="0" smtClean="0"/>
          </a:p>
        </p:txBody>
      </p:sp>
      <p:pic>
        <p:nvPicPr>
          <p:cNvPr id="2050" name="Picture 2" descr="C:\Documents and Settings\suzuki\Desktop\Pictures\CIMG1795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2131" t="25568" r="5185" b="24716"/>
          <a:stretch>
            <a:fillRect/>
          </a:stretch>
        </p:blipFill>
        <p:spPr bwMode="auto">
          <a:xfrm>
            <a:off x="304800" y="4724400"/>
            <a:ext cx="5114108" cy="2057400"/>
          </a:xfrm>
          <a:prstGeom prst="rect">
            <a:avLst/>
          </a:prstGeom>
          <a:noFill/>
        </p:spPr>
      </p:pic>
      <p:pic>
        <p:nvPicPr>
          <p:cNvPr id="2051" name="Picture 3" descr="C:\Documents and Settings\suzuki\Desktop\Pictures\CIMG1797.JPG"/>
          <p:cNvPicPr>
            <a:picLocks noChangeAspect="1" noChangeArrowheads="1"/>
          </p:cNvPicPr>
          <p:nvPr/>
        </p:nvPicPr>
        <p:blipFill>
          <a:blip r:embed="rId3" cstate="print"/>
          <a:srcRect l="23438" t="12784" r="22230" b="7670"/>
          <a:stretch>
            <a:fillRect/>
          </a:stretch>
        </p:blipFill>
        <p:spPr bwMode="auto">
          <a:xfrm>
            <a:off x="5791200" y="4648200"/>
            <a:ext cx="1981200" cy="2175435"/>
          </a:xfrm>
          <a:prstGeom prst="rect">
            <a:avLst/>
          </a:prstGeom>
          <a:noFill/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6915</TotalTime>
  <Words>251</Words>
  <Application>Microsoft Office PowerPoint</Application>
  <PresentationFormat>On-screen Show (4:3)</PresentationFormat>
  <Paragraphs>42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Update of Prototype AT-TPC</vt:lpstr>
      <vt:lpstr>New test room update</vt:lpstr>
      <vt:lpstr>Clean room utilities &amp; accessories</vt:lpstr>
      <vt:lpstr>Test at the test bench; setup</vt:lpstr>
      <vt:lpstr>Test at the test bench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AT-TPC</dc:title>
  <dc:creator/>
  <cp:lastModifiedBy>suzuki</cp:lastModifiedBy>
  <cp:revision>1196</cp:revision>
  <dcterms:created xsi:type="dcterms:W3CDTF">2006-08-16T00:00:00Z</dcterms:created>
  <dcterms:modified xsi:type="dcterms:W3CDTF">2010-04-29T12:43:31Z</dcterms:modified>
</cp:coreProperties>
</file>