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82" autoAdjust="0"/>
  </p:normalViewPr>
  <p:slideViewPr>
    <p:cSldViewPr>
      <p:cViewPr>
        <p:scale>
          <a:sx n="66" d="100"/>
          <a:sy n="66" d="100"/>
        </p:scale>
        <p:origin x="-55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66583-94A0-414F-B223-DC47CEFE91DC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E4FAC-7CD4-4F62-85BB-439605D6AC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\\intranet\files\departments\projectmanagement\Projects\AT-TPC\prototype\PP_PrototypeATTPC_v0.pdf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5625"/>
            <a:ext cx="7772400" cy="1470025"/>
          </a:xfrm>
        </p:spPr>
        <p:txBody>
          <a:bodyPr/>
          <a:lstStyle/>
          <a:p>
            <a:r>
              <a:rPr lang="en-US" dirty="0" smtClean="0"/>
              <a:t>Update of Prototype </a:t>
            </a:r>
            <a:r>
              <a:rPr lang="en-US" dirty="0" smtClean="0"/>
              <a:t>AT-TPC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81400"/>
            <a:ext cx="685800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April 1, 2010</a:t>
            </a:r>
          </a:p>
          <a:p>
            <a:r>
              <a:rPr lang="en-US" dirty="0" smtClean="0"/>
              <a:t>Weekly meeting</a:t>
            </a:r>
          </a:p>
          <a:p>
            <a:r>
              <a:rPr lang="en-US" dirty="0" smtClean="0"/>
              <a:t> </a:t>
            </a:r>
            <a:r>
              <a:rPr lang="en-US" dirty="0" smtClean="0"/>
              <a:t>Daisuke Suzuki, NSCL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Project management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1430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smtClean="0"/>
              <a:t>Preliminary Project Plan;   In March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smtClean="0"/>
              <a:t>Kick-off </a:t>
            </a:r>
            <a:r>
              <a:rPr lang="en-US" sz="3200" dirty="0" smtClean="0"/>
              <a:t>meeting;            </a:t>
            </a:r>
            <a:r>
              <a:rPr lang="en-US" sz="3200" dirty="0" smtClean="0"/>
              <a:t>     March </a:t>
            </a:r>
            <a:r>
              <a:rPr lang="en-US" sz="3200" dirty="0" smtClean="0"/>
              <a:t>25, 2010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Project Plan published;  </a:t>
            </a:r>
            <a:r>
              <a:rPr lang="en-US" sz="3200" dirty="0" smtClean="0"/>
              <a:t>    March </a:t>
            </a:r>
            <a:r>
              <a:rPr lang="en-US" sz="3200" dirty="0" smtClean="0"/>
              <a:t>29, </a:t>
            </a:r>
            <a:r>
              <a:rPr lang="en-US" sz="3200" dirty="0" smtClean="0"/>
              <a:t>2010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5908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hlinkClick r:id="rId2" action="ppaction://hlinkfile"/>
              </a:rPr>
              <a:t>I</a:t>
            </a:r>
            <a:r>
              <a:rPr lang="en-US" sz="2400" dirty="0" smtClean="0">
                <a:hlinkClick r:id="rId2" action="ppaction://hlinkfile"/>
              </a:rPr>
              <a:t>:\departments\projectmanagement\Projects\AT-TPC\prototype</a:t>
            </a:r>
            <a:endParaRPr lang="en-US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28600" y="3505200"/>
            <a:ext cx="807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err="1" smtClean="0"/>
              <a:t>pSAD</a:t>
            </a:r>
            <a:r>
              <a:rPr lang="en-US" sz="3200" dirty="0" smtClean="0"/>
              <a:t>;                                 </a:t>
            </a:r>
            <a:r>
              <a:rPr lang="en-US" sz="3200" dirty="0" smtClean="0"/>
              <a:t>   In </a:t>
            </a:r>
            <a:r>
              <a:rPr lang="en-US" sz="3200" dirty="0" smtClean="0"/>
              <a:t>review 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Planning Estimates-P4;   </a:t>
            </a:r>
            <a:r>
              <a:rPr lang="en-US" sz="3200" dirty="0" smtClean="0"/>
              <a:t>   Undertaken</a:t>
            </a:r>
            <a:endParaRPr lang="en-US" sz="3200" dirty="0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New test </a:t>
            </a:r>
            <a:r>
              <a:rPr lang="en-US" sz="4000" dirty="0" smtClean="0"/>
              <a:t>room update</a:t>
            </a:r>
            <a:endParaRPr lang="en-US" sz="4000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6021" y="1016674"/>
            <a:ext cx="7037979" cy="5246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89" name="Picture 1" descr="\\intranet.nscl.msu.edu\files\user\suzuki\My Documents\at-tpc\status\reseach_discussion_2010-2-25\AT-TCP_layout_4.png"/>
          <p:cNvPicPr>
            <a:picLocks noChangeAspect="1" noChangeArrowheads="1"/>
          </p:cNvPicPr>
          <p:nvPr/>
        </p:nvPicPr>
        <p:blipFill>
          <a:blip r:embed="rId3" cstate="print"/>
          <a:srcRect l="35280" t="16920" r="13761" b="44714"/>
          <a:stretch>
            <a:fillRect/>
          </a:stretch>
        </p:blipFill>
        <p:spPr bwMode="auto">
          <a:xfrm>
            <a:off x="193379" y="845403"/>
            <a:ext cx="3083221" cy="30480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4980710" y="1912203"/>
            <a:ext cx="685800" cy="9906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16" idx="3"/>
          </p:cNvCxnSpPr>
          <p:nvPr/>
        </p:nvCxnSpPr>
        <p:spPr>
          <a:xfrm>
            <a:off x="2174579" y="2331303"/>
            <a:ext cx="3159421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69579" y="997803"/>
            <a:ext cx="1905000" cy="26670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52400" y="3905071"/>
            <a:ext cx="2011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Drawing by P. Zeller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1000" y="552271"/>
            <a:ext cx="1603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New test room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48600" y="4884003"/>
            <a:ext cx="94301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ReA3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304800" y="1041345"/>
            <a:ext cx="1524000" cy="10058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4800" y="2110323"/>
            <a:ext cx="1281505" cy="182880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ctr">
            <a:sp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Clean room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2400" y="5569803"/>
            <a:ext cx="8683403" cy="120032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Utilities (120/208 V AC, Compressed Air, Dry N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Exhaust) complete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Clean room construction;  April 5, </a:t>
            </a:r>
            <a:r>
              <a:rPr lang="en-US" sz="2400" dirty="0" smtClean="0"/>
              <a:t>2010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 smtClean="0"/>
              <a:t>Scroll pump (Edwards XDS10 </a:t>
            </a:r>
            <a:r>
              <a:rPr lang="en-US" sz="2400" dirty="0" smtClean="0"/>
              <a:t>No gas ballast</a:t>
            </a:r>
            <a:r>
              <a:rPr lang="en-US" sz="2400" smtClean="0"/>
              <a:t>);  May 28, 2010</a:t>
            </a:r>
            <a:endParaRPr lang="en-US" sz="2400" dirty="0"/>
          </a:p>
        </p:txBody>
      </p:sp>
      <p:pic>
        <p:nvPicPr>
          <p:cNvPr id="2050" name="Picture 2" descr="C:\Documents and Settings\suzuki\Desktop\Pictures\CIMG173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1455003"/>
            <a:ext cx="2588342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Material of field cage frame</a:t>
            </a:r>
            <a:endParaRPr lang="en-US" sz="4000" dirty="0"/>
          </a:p>
        </p:txBody>
      </p:sp>
      <p:sp>
        <p:nvSpPr>
          <p:cNvPr id="18" name="Rectangle 17"/>
          <p:cNvSpPr/>
          <p:nvPr/>
        </p:nvSpPr>
        <p:spPr>
          <a:xfrm>
            <a:off x="228600" y="838200"/>
            <a:ext cx="3665812" cy="83099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2400" u="sng" dirty="0" smtClean="0"/>
              <a:t>Comment by Daniel</a:t>
            </a:r>
            <a:endParaRPr lang="en-US" sz="2400" u="sng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G10 is a source of outgas.</a:t>
            </a:r>
            <a:endParaRPr 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228601" y="2914471"/>
            <a:ext cx="7924799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u="sng" dirty="0" smtClean="0"/>
              <a:t>Alternatives</a:t>
            </a:r>
            <a:endParaRPr lang="en-US" sz="2400" u="sng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Glass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Laminate; e.g., G10-CR (Cryogenic Grade)  by John Yurkon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533400" y="4151055"/>
            <a:ext cx="7467600" cy="255454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/>
              <a:t>G10-CR</a:t>
            </a:r>
            <a:r>
              <a:rPr lang="en-US" sz="2000" dirty="0" smtClean="0"/>
              <a:t> (Cryogenic Grade) is an electrical and mechanical grade of </a:t>
            </a:r>
            <a:r>
              <a:rPr lang="en-US" sz="2000" b="1" dirty="0" smtClean="0">
                <a:solidFill>
                  <a:srgbClr val="00B050"/>
                </a:solidFill>
              </a:rPr>
              <a:t>glass cloth laminate impregnated and cured with a non-</a:t>
            </a:r>
            <a:r>
              <a:rPr lang="en-US" sz="2000" b="1" dirty="0" err="1" smtClean="0">
                <a:solidFill>
                  <a:srgbClr val="00B050"/>
                </a:solidFill>
              </a:rPr>
              <a:t>brominated</a:t>
            </a:r>
            <a:r>
              <a:rPr lang="en-US" sz="2000" b="1" dirty="0" smtClean="0">
                <a:solidFill>
                  <a:srgbClr val="00B050"/>
                </a:solidFill>
              </a:rPr>
              <a:t> epoxy resin</a:t>
            </a:r>
            <a:r>
              <a:rPr lang="en-US" sz="2000" dirty="0" smtClean="0"/>
              <a:t>. G10-CR is used in applications were flame </a:t>
            </a:r>
            <a:r>
              <a:rPr lang="en-US" sz="2000" dirty="0" err="1" smtClean="0"/>
              <a:t>retardancy</a:t>
            </a:r>
            <a:r>
              <a:rPr lang="en-US" sz="2000" dirty="0" smtClean="0"/>
              <a:t> isn't an issue. G10-CR contains no halogens and can be used in nuclear and space applications such as satellites, requiring stringent temperature demands in sub-zero environments, have very little risk of fire. G-10-CR is an excellent choice when working with liquid nitrogen and </a:t>
            </a:r>
            <a:r>
              <a:rPr lang="en-US" sz="2000" dirty="0" err="1" smtClean="0"/>
              <a:t>cryo</a:t>
            </a:r>
            <a:r>
              <a:rPr lang="en-US" sz="2000" dirty="0" smtClean="0"/>
              <a:t> lab applications. 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762000"/>
            <a:ext cx="4275306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533400" y="2362200"/>
            <a:ext cx="411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R. G. Phillips et al., </a:t>
            </a:r>
            <a:r>
              <a:rPr lang="en-US" sz="1400" dirty="0" smtClean="0"/>
              <a:t>Electrical Insulation and Dielectric Phenomena, 1988. Annual </a:t>
            </a:r>
            <a:r>
              <a:rPr lang="en-US" sz="1400" dirty="0" smtClean="0"/>
              <a:t>Report (1988) 41.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5638800" y="914400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G10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924800" y="914400"/>
            <a:ext cx="756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Teflon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400800" y="914400"/>
            <a:ext cx="1393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Polyethylene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5029200" y="2652486"/>
            <a:ext cx="9906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 rot="5400000">
            <a:off x="4304506" y="1789906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953000" y="2590800"/>
            <a:ext cx="1291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 outgas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6458</TotalTime>
  <Words>251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Update of Prototype AT-TPC</vt:lpstr>
      <vt:lpstr>Project management</vt:lpstr>
      <vt:lpstr>New test room update</vt:lpstr>
      <vt:lpstr>Material of field cage frame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of AT-TPC</dc:title>
  <dc:creator/>
  <cp:lastModifiedBy>suzuki</cp:lastModifiedBy>
  <cp:revision>1093</cp:revision>
  <dcterms:created xsi:type="dcterms:W3CDTF">2006-08-16T00:00:00Z</dcterms:created>
  <dcterms:modified xsi:type="dcterms:W3CDTF">2010-04-01T13:12:52Z</dcterms:modified>
</cp:coreProperties>
</file>